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3" r:id="rId4"/>
    <p:sldId id="262" r:id="rId5"/>
    <p:sldId id="264" r:id="rId6"/>
    <p:sldId id="258" r:id="rId7"/>
    <p:sldId id="265" r:id="rId8"/>
    <p:sldId id="266" r:id="rId9"/>
    <p:sldId id="267" r:id="rId10"/>
    <p:sldId id="268" r:id="rId11"/>
    <p:sldId id="269" r:id="rId12"/>
    <p:sldId id="270" r:id="rId13"/>
    <p:sldId id="271" r:id="rId14"/>
    <p:sldId id="272" r:id="rId15"/>
    <p:sldId id="274" r:id="rId16"/>
    <p:sldId id="276" r:id="rId17"/>
    <p:sldId id="277" r:id="rId18"/>
    <p:sldId id="275" r:id="rId19"/>
    <p:sldId id="278" r:id="rId20"/>
    <p:sldId id="279" r:id="rId21"/>
    <p:sldId id="280" r:id="rId22"/>
    <p:sldId id="282" r:id="rId23"/>
    <p:sldId id="283" r:id="rId24"/>
    <p:sldId id="284" r:id="rId25"/>
    <p:sldId id="288" r:id="rId26"/>
    <p:sldId id="281" r:id="rId27"/>
    <p:sldId id="285" r:id="rId28"/>
    <p:sldId id="286" r:id="rId29"/>
    <p:sldId id="287" r:id="rId30"/>
    <p:sldId id="289" r:id="rId31"/>
    <p:sldId id="290" r:id="rId32"/>
    <p:sldId id="291" r:id="rId33"/>
    <p:sldId id="292" r:id="rId34"/>
    <p:sldId id="294" r:id="rId35"/>
    <p:sldId id="295" r:id="rId36"/>
    <p:sldId id="293" r:id="rId37"/>
    <p:sldId id="299" r:id="rId38"/>
    <p:sldId id="296" r:id="rId39"/>
    <p:sldId id="297"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FA77-06EA-4ACA-531E-A58CD7984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2D2609-E2F9-F315-AB02-6B59B5E6EA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EFED2E-60C8-9674-13C0-1D3047116DB9}"/>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7C7647B5-D272-A079-E319-207F0382F9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435B2D-79E7-66F3-E7B4-A424774D38A3}"/>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90576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3A2F-28C5-CA29-CF3B-442E71809D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384B04-D406-7376-E76A-7A6E796A0F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6FEC06-D4D5-0EE1-8110-F4CDADA09647}"/>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7318E1CE-F1B7-719B-95A1-D40C041415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661BD5-E8F3-091C-C15D-D06104E73CF0}"/>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577373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E7DEC-7E46-3651-9042-1EA0D615E1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EBD468-FA6D-8EF0-8E96-8C472E2689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9F49A-9631-E391-8D90-5CD3AC2691CC}"/>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0667EFFB-5AF5-F429-7E40-CA598253A2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ADAF3-5B1B-8524-7516-28DCA05F251A}"/>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61140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5904-B3F7-CAF5-B419-8A53B90354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71D0AB-BE74-529D-1CEC-0F8D101FD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94C889-A582-D1C5-C267-15DB3D2800C3}"/>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F727A52B-609F-9E64-B0CD-3668F58B7F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C688A-4FD4-924B-B4D0-850E7A4A84D0}"/>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5944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ED35F-54DB-1B1E-FF44-E30BF41EE5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C730B9-61DA-9B1B-6E0C-465C81CF4F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4AF2A7-9375-A2D8-D6AE-6740CED18363}"/>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059C939F-C0DD-4BA1-29B2-B2D9171285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013C77-106C-7EAF-EF9C-0C854A509264}"/>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67898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3B71-E9A3-1DFA-3936-E369E99BBF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D36C82-9889-AB3A-2AFF-A4396DC21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3396B0-471F-2460-34F2-E6452C54A2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547B0D-31F6-8EDE-541C-D9BF1DD407B0}"/>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6" name="Footer Placeholder 5">
            <a:extLst>
              <a:ext uri="{FF2B5EF4-FFF2-40B4-BE49-F238E27FC236}">
                <a16:creationId xmlns:a16="http://schemas.microsoft.com/office/drawing/2014/main" id="{11B3CD12-D542-5F61-D3A8-25DC70D207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28A3C9-AE2D-C55A-697A-163EDF230397}"/>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853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C32-9777-E77D-FCBA-8634BF151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F700FE-1E29-9E0B-41E8-AF361CFE2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D12D6-0CC0-30AD-BEB3-6690D624C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896327-D0EB-8E5E-AE26-9F03EFD056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AF83D-15C8-1834-EBF2-EE6B737295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22469E-A15F-7627-66CF-79591CA03656}"/>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8" name="Footer Placeholder 7">
            <a:extLst>
              <a:ext uri="{FF2B5EF4-FFF2-40B4-BE49-F238E27FC236}">
                <a16:creationId xmlns:a16="http://schemas.microsoft.com/office/drawing/2014/main" id="{B4F23CE2-56EC-FAC1-C226-19FE9B953B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62978B0-7F64-99C8-21DC-A28DBE3766F7}"/>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703551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A228-0CC7-E419-FC13-ACF551AD68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3AA380-8B1B-79C3-CC83-F0D8B07F64CF}"/>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4" name="Footer Placeholder 3">
            <a:extLst>
              <a:ext uri="{FF2B5EF4-FFF2-40B4-BE49-F238E27FC236}">
                <a16:creationId xmlns:a16="http://schemas.microsoft.com/office/drawing/2014/main" id="{12133A4D-0A24-6369-9B0D-E476B56F60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427547-294C-F1A4-BC4B-6AF0C9DF8966}"/>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275692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3F096-E9D5-65D6-B9E6-88734B4AFA65}"/>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3" name="Footer Placeholder 2">
            <a:extLst>
              <a:ext uri="{FF2B5EF4-FFF2-40B4-BE49-F238E27FC236}">
                <a16:creationId xmlns:a16="http://schemas.microsoft.com/office/drawing/2014/main" id="{A92F5AE5-93C0-AA9E-C9FE-0710C0235C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0A61A8-F57F-CCA5-010F-78B604A55EFB}"/>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264130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C2B6-FAF6-F273-C6FE-01E879A1D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E13442-E55A-96EF-644B-4AF4B4A5D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787D46-4711-3483-198B-CBEB39653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BC857-84EB-D8D8-7383-2D0F75D82D6A}"/>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6" name="Footer Placeholder 5">
            <a:extLst>
              <a:ext uri="{FF2B5EF4-FFF2-40B4-BE49-F238E27FC236}">
                <a16:creationId xmlns:a16="http://schemas.microsoft.com/office/drawing/2014/main" id="{F775FFC1-A197-34F1-1501-38F12F31A3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211021-9776-4A9C-B910-222C6C8417D3}"/>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405020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EBCC-DE03-F56F-8D34-803F306B8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F4AB07-E88F-0A5E-B8DE-045819BEB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98B28E-BA8D-FCF8-330A-7D58FC6EC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01323-A68A-B07D-D6F7-E5C0DB7122E4}"/>
              </a:ext>
            </a:extLst>
          </p:cNvPr>
          <p:cNvSpPr>
            <a:spLocks noGrp="1"/>
          </p:cNvSpPr>
          <p:nvPr>
            <p:ph type="dt" sz="half" idx="10"/>
          </p:nvPr>
        </p:nvSpPr>
        <p:spPr/>
        <p:txBody>
          <a:bodyPr/>
          <a:lstStyle/>
          <a:p>
            <a:fld id="{C5861289-361F-4F3C-B68D-9653B04F9771}" type="datetimeFigureOut">
              <a:rPr lang="en-IN" smtClean="0"/>
              <a:t>09-03-2024</a:t>
            </a:fld>
            <a:endParaRPr lang="en-IN"/>
          </a:p>
        </p:txBody>
      </p:sp>
      <p:sp>
        <p:nvSpPr>
          <p:cNvPr id="6" name="Footer Placeholder 5">
            <a:extLst>
              <a:ext uri="{FF2B5EF4-FFF2-40B4-BE49-F238E27FC236}">
                <a16:creationId xmlns:a16="http://schemas.microsoft.com/office/drawing/2014/main" id="{DDAD01F9-5700-929E-21A5-225B9A7E23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65EA36-3F3B-1F5F-86A5-E222B4DE7A50}"/>
              </a:ext>
            </a:extLst>
          </p:cNvPr>
          <p:cNvSpPr>
            <a:spLocks noGrp="1"/>
          </p:cNvSpPr>
          <p:nvPr>
            <p:ph type="sldNum" sz="quarter" idx="12"/>
          </p:nvPr>
        </p:nvSpPr>
        <p:spPr/>
        <p:txBody>
          <a:bodyPr/>
          <a:lstStyle/>
          <a:p>
            <a:fld id="{17C5C005-A626-481C-B020-BC23CC0BE050}" type="slidenum">
              <a:rPr lang="en-IN" smtClean="0"/>
              <a:t>‹#›</a:t>
            </a:fld>
            <a:endParaRPr lang="en-IN"/>
          </a:p>
        </p:txBody>
      </p:sp>
    </p:spTree>
    <p:extLst>
      <p:ext uri="{BB962C8B-B14F-4D97-AF65-F5344CB8AC3E}">
        <p14:creationId xmlns:p14="http://schemas.microsoft.com/office/powerpoint/2010/main" val="350455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EBD6D-656F-59AF-C03F-3FBEBA153A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EC44B3-1314-70EF-D9BB-4BCD49CFA5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97EAEB-3D55-E757-C75C-95B347CFA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61289-361F-4F3C-B68D-9653B04F9771}" type="datetimeFigureOut">
              <a:rPr lang="en-IN" smtClean="0"/>
              <a:t>09-03-2024</a:t>
            </a:fld>
            <a:endParaRPr lang="en-IN"/>
          </a:p>
        </p:txBody>
      </p:sp>
      <p:sp>
        <p:nvSpPr>
          <p:cNvPr id="5" name="Footer Placeholder 4">
            <a:extLst>
              <a:ext uri="{FF2B5EF4-FFF2-40B4-BE49-F238E27FC236}">
                <a16:creationId xmlns:a16="http://schemas.microsoft.com/office/drawing/2014/main" id="{72D1D423-8D10-1A06-3B55-20E6DA76F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0193E9-062F-2ECA-B809-BB6B25C46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5C005-A626-481C-B020-BC23CC0BE050}" type="slidenum">
              <a:rPr lang="en-IN" smtClean="0"/>
              <a:t>‹#›</a:t>
            </a:fld>
            <a:endParaRPr lang="en-IN"/>
          </a:p>
        </p:txBody>
      </p:sp>
    </p:spTree>
    <p:extLst>
      <p:ext uri="{BB962C8B-B14F-4D97-AF65-F5344CB8AC3E}">
        <p14:creationId xmlns:p14="http://schemas.microsoft.com/office/powerpoint/2010/main" val="45542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65D749-BD74-3E85-5B48-77515B56D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319626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1485F7-133D-64CC-55F3-7E437C28C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563171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814A6-D26C-0932-7A2B-70AA85A74C40}"/>
              </a:ext>
            </a:extLst>
          </p:cNvPr>
          <p:cNvPicPr>
            <a:picLocks noChangeAspect="1"/>
          </p:cNvPicPr>
          <p:nvPr/>
        </p:nvPicPr>
        <p:blipFill rotWithShape="1">
          <a:blip r:embed="rId2">
            <a:extLst>
              <a:ext uri="{28A0092B-C50C-407E-A947-70E740481C1C}">
                <a14:useLocalDpi xmlns:a14="http://schemas.microsoft.com/office/drawing/2010/main" val="0"/>
              </a:ext>
            </a:extLst>
          </a:blip>
          <a:srcRect l="11631" t="8482" r="5869" b="6259"/>
          <a:stretch/>
        </p:blipFill>
        <p:spPr>
          <a:xfrm>
            <a:off x="0" y="1"/>
            <a:ext cx="12191999" cy="6858000"/>
          </a:xfrm>
          <a:prstGeom prst="rect">
            <a:avLst/>
          </a:prstGeom>
        </p:spPr>
      </p:pic>
    </p:spTree>
    <p:extLst>
      <p:ext uri="{BB962C8B-B14F-4D97-AF65-F5344CB8AC3E}">
        <p14:creationId xmlns:p14="http://schemas.microsoft.com/office/powerpoint/2010/main" val="311551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391AA-603B-0D76-954D-387A3AA16FA1}"/>
              </a:ext>
            </a:extLst>
          </p:cNvPr>
          <p:cNvPicPr>
            <a:picLocks noChangeAspect="1"/>
          </p:cNvPicPr>
          <p:nvPr/>
        </p:nvPicPr>
        <p:blipFill rotWithShape="1">
          <a:blip r:embed="rId2">
            <a:extLst>
              <a:ext uri="{28A0092B-C50C-407E-A947-70E740481C1C}">
                <a14:useLocalDpi xmlns:a14="http://schemas.microsoft.com/office/drawing/2010/main" val="0"/>
              </a:ext>
            </a:extLst>
          </a:blip>
          <a:srcRect l="11414" t="11962" r="5652" b="6259"/>
          <a:stretch/>
        </p:blipFill>
        <p:spPr>
          <a:xfrm>
            <a:off x="0" y="50213"/>
            <a:ext cx="12192000" cy="6807787"/>
          </a:xfrm>
          <a:prstGeom prst="rect">
            <a:avLst/>
          </a:prstGeom>
        </p:spPr>
      </p:pic>
    </p:spTree>
    <p:extLst>
      <p:ext uri="{BB962C8B-B14F-4D97-AF65-F5344CB8AC3E}">
        <p14:creationId xmlns:p14="http://schemas.microsoft.com/office/powerpoint/2010/main" val="1614380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167C0-C758-D842-FB2B-C8AE4FF952F8}"/>
              </a:ext>
            </a:extLst>
          </p:cNvPr>
          <p:cNvPicPr>
            <a:picLocks noChangeAspect="1"/>
          </p:cNvPicPr>
          <p:nvPr/>
        </p:nvPicPr>
        <p:blipFill rotWithShape="1">
          <a:blip r:embed="rId2">
            <a:extLst>
              <a:ext uri="{28A0092B-C50C-407E-A947-70E740481C1C}">
                <a14:useLocalDpi xmlns:a14="http://schemas.microsoft.com/office/drawing/2010/main" val="0"/>
              </a:ext>
            </a:extLst>
          </a:blip>
          <a:srcRect l="11522" t="9062" r="4349" b="6573"/>
          <a:stretch/>
        </p:blipFill>
        <p:spPr>
          <a:xfrm>
            <a:off x="0" y="-12221"/>
            <a:ext cx="12192000" cy="6870221"/>
          </a:xfrm>
          <a:prstGeom prst="rect">
            <a:avLst/>
          </a:prstGeom>
        </p:spPr>
      </p:pic>
    </p:spTree>
    <p:extLst>
      <p:ext uri="{BB962C8B-B14F-4D97-AF65-F5344CB8AC3E}">
        <p14:creationId xmlns:p14="http://schemas.microsoft.com/office/powerpoint/2010/main" val="102188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6FD2E-56C0-7E63-565F-CF6727C96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596"/>
            <a:ext cx="12192000" cy="6854653"/>
          </a:xfrm>
          <a:prstGeom prst="rect">
            <a:avLst/>
          </a:prstGeom>
        </p:spPr>
      </p:pic>
      <p:sp>
        <p:nvSpPr>
          <p:cNvPr id="4" name="Arrow: Right 3">
            <a:extLst>
              <a:ext uri="{FF2B5EF4-FFF2-40B4-BE49-F238E27FC236}">
                <a16:creationId xmlns:a16="http://schemas.microsoft.com/office/drawing/2014/main" id="{3BBAB796-92F9-10D3-AFF6-552E758E2A76}"/>
              </a:ext>
            </a:extLst>
          </p:cNvPr>
          <p:cNvSpPr/>
          <p:nvPr/>
        </p:nvSpPr>
        <p:spPr>
          <a:xfrm>
            <a:off x="5817704" y="3048000"/>
            <a:ext cx="728870" cy="381000"/>
          </a:xfrm>
          <a:prstGeom prst="rightArrow">
            <a:avLst/>
          </a:prstGeom>
          <a:solidFill>
            <a:schemeClr val="bg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70FB9D0-34CA-5C6C-4DFE-050960042C9E}"/>
              </a:ext>
            </a:extLst>
          </p:cNvPr>
          <p:cNvPicPr>
            <a:picLocks noChangeAspect="1"/>
          </p:cNvPicPr>
          <p:nvPr/>
        </p:nvPicPr>
        <p:blipFill rotWithShape="1">
          <a:blip r:embed="rId3">
            <a:extLst>
              <a:ext uri="{28A0092B-C50C-407E-A947-70E740481C1C}">
                <a14:useLocalDpi xmlns:a14="http://schemas.microsoft.com/office/drawing/2010/main" val="0"/>
              </a:ext>
            </a:extLst>
          </a:blip>
          <a:srcRect r="70886" b="87521"/>
          <a:stretch/>
        </p:blipFill>
        <p:spPr>
          <a:xfrm>
            <a:off x="7129669" y="2882046"/>
            <a:ext cx="3549605" cy="855367"/>
          </a:xfrm>
          <a:prstGeom prst="rect">
            <a:avLst/>
          </a:prstGeom>
        </p:spPr>
      </p:pic>
    </p:spTree>
    <p:extLst>
      <p:ext uri="{BB962C8B-B14F-4D97-AF65-F5344CB8AC3E}">
        <p14:creationId xmlns:p14="http://schemas.microsoft.com/office/powerpoint/2010/main" val="20549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CC1D0-54B8-1AE0-4FBF-0384FD101460}"/>
              </a:ext>
            </a:extLst>
          </p:cNvPr>
          <p:cNvPicPr>
            <a:picLocks noChangeAspect="1"/>
          </p:cNvPicPr>
          <p:nvPr/>
        </p:nvPicPr>
        <p:blipFill rotWithShape="1">
          <a:blip r:embed="rId2">
            <a:extLst>
              <a:ext uri="{28A0092B-C50C-407E-A947-70E740481C1C}">
                <a14:useLocalDpi xmlns:a14="http://schemas.microsoft.com/office/drawing/2010/main" val="0"/>
              </a:ext>
            </a:extLst>
          </a:blip>
          <a:srcRect l="3261" t="2271" b="6864"/>
          <a:stretch/>
        </p:blipFill>
        <p:spPr>
          <a:xfrm>
            <a:off x="0" y="0"/>
            <a:ext cx="12192000" cy="6858000"/>
          </a:xfrm>
          <a:prstGeom prst="rect">
            <a:avLst/>
          </a:prstGeom>
        </p:spPr>
      </p:pic>
    </p:spTree>
    <p:extLst>
      <p:ext uri="{BB962C8B-B14F-4D97-AF65-F5344CB8AC3E}">
        <p14:creationId xmlns:p14="http://schemas.microsoft.com/office/powerpoint/2010/main" val="171521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22B5C9-DDF3-A34E-AA1F-80CC0CDFD33C}"/>
              </a:ext>
            </a:extLst>
          </p:cNvPr>
          <p:cNvPicPr>
            <a:picLocks noChangeAspect="1"/>
          </p:cNvPicPr>
          <p:nvPr/>
        </p:nvPicPr>
        <p:blipFill rotWithShape="1">
          <a:blip r:embed="rId2">
            <a:extLst>
              <a:ext uri="{28A0092B-C50C-407E-A947-70E740481C1C}">
                <a14:useLocalDpi xmlns:a14="http://schemas.microsoft.com/office/drawing/2010/main" val="0"/>
              </a:ext>
            </a:extLst>
          </a:blip>
          <a:srcRect l="2065" t="3432" b="16530"/>
          <a:stretch/>
        </p:blipFill>
        <p:spPr>
          <a:xfrm>
            <a:off x="0" y="0"/>
            <a:ext cx="12192000" cy="6858000"/>
          </a:xfrm>
          <a:prstGeom prst="rect">
            <a:avLst/>
          </a:prstGeom>
        </p:spPr>
      </p:pic>
    </p:spTree>
    <p:extLst>
      <p:ext uri="{BB962C8B-B14F-4D97-AF65-F5344CB8AC3E}">
        <p14:creationId xmlns:p14="http://schemas.microsoft.com/office/powerpoint/2010/main" val="1871001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7D7E6E-FCEF-4A1C-2D2D-116EE4DC75B0}"/>
              </a:ext>
            </a:extLst>
          </p:cNvPr>
          <p:cNvPicPr>
            <a:picLocks noChangeAspect="1"/>
          </p:cNvPicPr>
          <p:nvPr/>
        </p:nvPicPr>
        <p:blipFill rotWithShape="1">
          <a:blip r:embed="rId2">
            <a:extLst>
              <a:ext uri="{28A0092B-C50C-407E-A947-70E740481C1C}">
                <a14:useLocalDpi xmlns:a14="http://schemas.microsoft.com/office/drawing/2010/main" val="0"/>
              </a:ext>
            </a:extLst>
          </a:blip>
          <a:srcRect l="1957" t="3672" b="16521"/>
          <a:stretch/>
        </p:blipFill>
        <p:spPr>
          <a:xfrm>
            <a:off x="0" y="0"/>
            <a:ext cx="12192000" cy="6858000"/>
          </a:xfrm>
          <a:prstGeom prst="rect">
            <a:avLst/>
          </a:prstGeom>
        </p:spPr>
      </p:pic>
    </p:spTree>
    <p:extLst>
      <p:ext uri="{BB962C8B-B14F-4D97-AF65-F5344CB8AC3E}">
        <p14:creationId xmlns:p14="http://schemas.microsoft.com/office/powerpoint/2010/main" val="3022918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09EA8A-FC22-C902-68C4-9053CD7FB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26433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2C742-51F8-93A2-2745-8C483E6BBF25}"/>
              </a:ext>
            </a:extLst>
          </p:cNvPr>
          <p:cNvPicPr>
            <a:picLocks noChangeAspect="1"/>
          </p:cNvPicPr>
          <p:nvPr/>
        </p:nvPicPr>
        <p:blipFill rotWithShape="1">
          <a:blip r:embed="rId2">
            <a:extLst>
              <a:ext uri="{28A0092B-C50C-407E-A947-70E740481C1C}">
                <a14:useLocalDpi xmlns:a14="http://schemas.microsoft.com/office/drawing/2010/main" val="0"/>
              </a:ext>
            </a:extLst>
          </a:blip>
          <a:srcRect l="2065" t="3480" b="16119"/>
          <a:stretch/>
        </p:blipFill>
        <p:spPr>
          <a:xfrm>
            <a:off x="0" y="0"/>
            <a:ext cx="12192000" cy="5989983"/>
          </a:xfrm>
          <a:prstGeom prst="rect">
            <a:avLst/>
          </a:prstGeom>
        </p:spPr>
      </p:pic>
      <p:sp>
        <p:nvSpPr>
          <p:cNvPr id="4" name="TextBox 3">
            <a:extLst>
              <a:ext uri="{FF2B5EF4-FFF2-40B4-BE49-F238E27FC236}">
                <a16:creationId xmlns:a16="http://schemas.microsoft.com/office/drawing/2014/main" id="{A92A297F-9EE5-5732-606A-5C7C988F4D77}"/>
              </a:ext>
            </a:extLst>
          </p:cNvPr>
          <p:cNvSpPr txBox="1"/>
          <p:nvPr/>
        </p:nvSpPr>
        <p:spPr>
          <a:xfrm>
            <a:off x="3286539" y="6149009"/>
            <a:ext cx="7182678" cy="461665"/>
          </a:xfrm>
          <a:prstGeom prst="rect">
            <a:avLst/>
          </a:prstGeom>
          <a:noFill/>
        </p:spPr>
        <p:txBody>
          <a:bodyPr wrap="square" rtlCol="0">
            <a:spAutoFit/>
          </a:bodyPr>
          <a:lstStyle/>
          <a:p>
            <a:r>
              <a:rPr lang="en-US" sz="2400" b="1" dirty="0"/>
              <a:t>Now if you change any file git can track</a:t>
            </a:r>
          </a:p>
        </p:txBody>
      </p:sp>
    </p:spTree>
    <p:extLst>
      <p:ext uri="{BB962C8B-B14F-4D97-AF65-F5344CB8AC3E}">
        <p14:creationId xmlns:p14="http://schemas.microsoft.com/office/powerpoint/2010/main" val="57991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A1A0-8F23-9C3A-2155-0B67BF4E2C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B8A174-D863-4770-3413-85C37A236572}"/>
              </a:ext>
            </a:extLst>
          </p:cNvPr>
          <p:cNvSpPr>
            <a:spLocks noGrp="1"/>
          </p:cNvSpPr>
          <p:nvPr>
            <p:ph idx="1"/>
          </p:nvPr>
        </p:nvSpPr>
        <p:spPr/>
        <p:txBody>
          <a:bodyPr/>
          <a:lstStyle/>
          <a:p>
            <a:endParaRPr lang="en-IN"/>
          </a:p>
        </p:txBody>
      </p:sp>
      <p:pic>
        <p:nvPicPr>
          <p:cNvPr id="20" name="Picture 19">
            <a:extLst>
              <a:ext uri="{FF2B5EF4-FFF2-40B4-BE49-F238E27FC236}">
                <a16:creationId xmlns:a16="http://schemas.microsoft.com/office/drawing/2014/main" id="{AD00D6A4-2090-7C33-740F-823198166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223736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B64E2A-DA9F-45DC-1F59-952CDD2EC6B8}"/>
              </a:ext>
            </a:extLst>
          </p:cNvPr>
          <p:cNvPicPr>
            <a:picLocks noChangeAspect="1"/>
          </p:cNvPicPr>
          <p:nvPr/>
        </p:nvPicPr>
        <p:blipFill rotWithShape="1">
          <a:blip r:embed="rId2">
            <a:extLst>
              <a:ext uri="{28A0092B-C50C-407E-A947-70E740481C1C}">
                <a14:useLocalDpi xmlns:a14="http://schemas.microsoft.com/office/drawing/2010/main" val="0"/>
              </a:ext>
            </a:extLst>
          </a:blip>
          <a:srcRect l="1848" t="4036" b="15732"/>
          <a:stretch/>
        </p:blipFill>
        <p:spPr>
          <a:xfrm>
            <a:off x="0" y="0"/>
            <a:ext cx="11966713" cy="5499652"/>
          </a:xfrm>
          <a:prstGeom prst="rect">
            <a:avLst/>
          </a:prstGeom>
        </p:spPr>
      </p:pic>
      <p:sp>
        <p:nvSpPr>
          <p:cNvPr id="4" name="Rectangle 3">
            <a:extLst>
              <a:ext uri="{FF2B5EF4-FFF2-40B4-BE49-F238E27FC236}">
                <a16:creationId xmlns:a16="http://schemas.microsoft.com/office/drawing/2014/main" id="{89F23E02-9856-4542-856E-A6673AFB5209}"/>
              </a:ext>
            </a:extLst>
          </p:cNvPr>
          <p:cNvSpPr/>
          <p:nvPr/>
        </p:nvSpPr>
        <p:spPr>
          <a:xfrm>
            <a:off x="2597426" y="5910470"/>
            <a:ext cx="6758609" cy="437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Git add .changes all the file changes at once</a:t>
            </a:r>
            <a:endParaRPr lang="en-IN" dirty="0">
              <a:solidFill>
                <a:schemeClr val="tx1"/>
              </a:solidFill>
            </a:endParaRPr>
          </a:p>
        </p:txBody>
      </p:sp>
    </p:spTree>
    <p:extLst>
      <p:ext uri="{BB962C8B-B14F-4D97-AF65-F5344CB8AC3E}">
        <p14:creationId xmlns:p14="http://schemas.microsoft.com/office/powerpoint/2010/main" val="90665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C5EE40-6CA5-ED35-5F41-D89FE5716050}"/>
              </a:ext>
            </a:extLst>
          </p:cNvPr>
          <p:cNvSpPr/>
          <p:nvPr/>
        </p:nvSpPr>
        <p:spPr>
          <a:xfrm>
            <a:off x="0" y="0"/>
            <a:ext cx="6758609" cy="437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But what if I do not want to change something in all of that.</a:t>
            </a:r>
            <a:endParaRPr lang="en-IN" dirty="0">
              <a:solidFill>
                <a:schemeClr val="tx1"/>
              </a:solidFill>
            </a:endParaRPr>
          </a:p>
        </p:txBody>
      </p:sp>
      <p:sp>
        <p:nvSpPr>
          <p:cNvPr id="3" name="Rectangle 2">
            <a:extLst>
              <a:ext uri="{FF2B5EF4-FFF2-40B4-BE49-F238E27FC236}">
                <a16:creationId xmlns:a16="http://schemas.microsoft.com/office/drawing/2014/main" id="{15F929BD-D4AA-E234-1BA3-87204D1DDBFE}"/>
              </a:ext>
            </a:extLst>
          </p:cNvPr>
          <p:cNvSpPr/>
          <p:nvPr/>
        </p:nvSpPr>
        <p:spPr>
          <a:xfrm>
            <a:off x="0" y="437321"/>
            <a:ext cx="6758609" cy="6559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Simply go to the current code editor file make a folder  “.</a:t>
            </a:r>
            <a:r>
              <a:rPr lang="en-US" sz="2000" dirty="0" err="1">
                <a:solidFill>
                  <a:schemeClr val="tx1"/>
                </a:solidFill>
              </a:rPr>
              <a:t>gitignore</a:t>
            </a:r>
            <a:r>
              <a:rPr lang="en-US" sz="2000" dirty="0">
                <a:solidFill>
                  <a:schemeClr val="tx1"/>
                </a:solidFill>
              </a:rPr>
              <a:t>” and write that file name in this folder.</a:t>
            </a:r>
            <a:endParaRPr lang="en-IN" sz="2000" dirty="0">
              <a:solidFill>
                <a:schemeClr val="tx1"/>
              </a:solidFill>
            </a:endParaRPr>
          </a:p>
        </p:txBody>
      </p:sp>
      <p:pic>
        <p:nvPicPr>
          <p:cNvPr id="5" name="Picture 4">
            <a:extLst>
              <a:ext uri="{FF2B5EF4-FFF2-40B4-BE49-F238E27FC236}">
                <a16:creationId xmlns:a16="http://schemas.microsoft.com/office/drawing/2014/main" id="{DC6851E8-E17B-D688-9FF5-E60FA5BD7344}"/>
              </a:ext>
            </a:extLst>
          </p:cNvPr>
          <p:cNvPicPr>
            <a:picLocks noChangeAspect="1"/>
          </p:cNvPicPr>
          <p:nvPr/>
        </p:nvPicPr>
        <p:blipFill rotWithShape="1">
          <a:blip r:embed="rId2">
            <a:extLst>
              <a:ext uri="{28A0092B-C50C-407E-A947-70E740481C1C}">
                <a14:useLocalDpi xmlns:a14="http://schemas.microsoft.com/office/drawing/2010/main" val="0"/>
              </a:ext>
            </a:extLst>
          </a:blip>
          <a:srcRect l="1739" t="19527" b="18800"/>
          <a:stretch/>
        </p:blipFill>
        <p:spPr>
          <a:xfrm>
            <a:off x="0" y="1729410"/>
            <a:ext cx="12192000" cy="5115338"/>
          </a:xfrm>
          <a:prstGeom prst="rect">
            <a:avLst/>
          </a:prstGeom>
        </p:spPr>
      </p:pic>
      <p:pic>
        <p:nvPicPr>
          <p:cNvPr id="7" name="Picture 6">
            <a:extLst>
              <a:ext uri="{FF2B5EF4-FFF2-40B4-BE49-F238E27FC236}">
                <a16:creationId xmlns:a16="http://schemas.microsoft.com/office/drawing/2014/main" id="{8D5C0CCF-42C3-D3DF-39AA-00DF17CDA61F}"/>
              </a:ext>
            </a:extLst>
          </p:cNvPr>
          <p:cNvPicPr>
            <a:picLocks noChangeAspect="1"/>
          </p:cNvPicPr>
          <p:nvPr/>
        </p:nvPicPr>
        <p:blipFill rotWithShape="1">
          <a:blip r:embed="rId3">
            <a:extLst>
              <a:ext uri="{28A0092B-C50C-407E-A947-70E740481C1C}">
                <a14:useLocalDpi xmlns:a14="http://schemas.microsoft.com/office/drawing/2010/main" val="0"/>
              </a:ext>
            </a:extLst>
          </a:blip>
          <a:srcRect r="41957" b="76631"/>
          <a:stretch/>
        </p:blipFill>
        <p:spPr>
          <a:xfrm>
            <a:off x="6758608" y="451538"/>
            <a:ext cx="5433391" cy="1277872"/>
          </a:xfrm>
          <a:prstGeom prst="rect">
            <a:avLst/>
          </a:prstGeom>
        </p:spPr>
      </p:pic>
    </p:spTree>
    <p:extLst>
      <p:ext uri="{BB962C8B-B14F-4D97-AF65-F5344CB8AC3E}">
        <p14:creationId xmlns:p14="http://schemas.microsoft.com/office/powerpoint/2010/main" val="1457460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2B6CF-F8F3-9A55-6996-1BD34B0D72D9}"/>
              </a:ext>
            </a:extLst>
          </p:cNvPr>
          <p:cNvPicPr>
            <a:picLocks noChangeAspect="1"/>
          </p:cNvPicPr>
          <p:nvPr/>
        </p:nvPicPr>
        <p:blipFill rotWithShape="1">
          <a:blip r:embed="rId2">
            <a:extLst>
              <a:ext uri="{28A0092B-C50C-407E-A947-70E740481C1C}">
                <a14:useLocalDpi xmlns:a14="http://schemas.microsoft.com/office/drawing/2010/main" val="0"/>
              </a:ext>
            </a:extLst>
          </a:blip>
          <a:srcRect l="2065" t="4036" b="16505"/>
          <a:stretch/>
        </p:blipFill>
        <p:spPr>
          <a:xfrm>
            <a:off x="0" y="675861"/>
            <a:ext cx="11940209" cy="6182139"/>
          </a:xfrm>
          <a:prstGeom prst="rect">
            <a:avLst/>
          </a:prstGeom>
        </p:spPr>
      </p:pic>
      <p:sp>
        <p:nvSpPr>
          <p:cNvPr id="4" name="Rectangle 3">
            <a:extLst>
              <a:ext uri="{FF2B5EF4-FFF2-40B4-BE49-F238E27FC236}">
                <a16:creationId xmlns:a16="http://schemas.microsoft.com/office/drawing/2014/main" id="{E744C91F-E4C5-6C96-734A-49A6869DE782}"/>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If you want to see all commit version  git log</a:t>
            </a:r>
            <a:endParaRPr lang="en-IN" sz="3200" b="1" dirty="0"/>
          </a:p>
        </p:txBody>
      </p:sp>
    </p:spTree>
    <p:extLst>
      <p:ext uri="{BB962C8B-B14F-4D97-AF65-F5344CB8AC3E}">
        <p14:creationId xmlns:p14="http://schemas.microsoft.com/office/powerpoint/2010/main" val="305382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4C91F-E4C5-6C96-734A-49A6869DE782}"/>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If you do not Want to see all commit version  git log --one line</a:t>
            </a:r>
            <a:endParaRPr lang="en-IN" sz="3200" b="1" dirty="0"/>
          </a:p>
        </p:txBody>
      </p:sp>
      <p:pic>
        <p:nvPicPr>
          <p:cNvPr id="2" name="Picture 1">
            <a:extLst>
              <a:ext uri="{FF2B5EF4-FFF2-40B4-BE49-F238E27FC236}">
                <a16:creationId xmlns:a16="http://schemas.microsoft.com/office/drawing/2014/main" id="{FEC2B6CF-F8F3-9A55-6996-1BD34B0D72D9}"/>
              </a:ext>
            </a:extLst>
          </p:cNvPr>
          <p:cNvPicPr>
            <a:picLocks noChangeAspect="1"/>
          </p:cNvPicPr>
          <p:nvPr/>
        </p:nvPicPr>
        <p:blipFill rotWithShape="1">
          <a:blip r:embed="rId2">
            <a:extLst>
              <a:ext uri="{28A0092B-C50C-407E-A947-70E740481C1C}">
                <a14:useLocalDpi xmlns:a14="http://schemas.microsoft.com/office/drawing/2010/main" val="0"/>
              </a:ext>
            </a:extLst>
          </a:blip>
          <a:srcRect l="1887" t="3527" b="16625"/>
          <a:stretch/>
        </p:blipFill>
        <p:spPr>
          <a:xfrm>
            <a:off x="0" y="675860"/>
            <a:ext cx="12192000" cy="6182139"/>
          </a:xfrm>
          <a:prstGeom prst="rect">
            <a:avLst/>
          </a:prstGeom>
        </p:spPr>
      </p:pic>
    </p:spTree>
    <p:extLst>
      <p:ext uri="{BB962C8B-B14F-4D97-AF65-F5344CB8AC3E}">
        <p14:creationId xmlns:p14="http://schemas.microsoft.com/office/powerpoint/2010/main" val="367558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4C91F-E4C5-6C96-734A-49A6869DE782}"/>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If you Want to see one single commit version from all of this  git show</a:t>
            </a:r>
            <a:endParaRPr lang="en-IN" sz="2400" b="1" dirty="0"/>
          </a:p>
        </p:txBody>
      </p:sp>
      <p:pic>
        <p:nvPicPr>
          <p:cNvPr id="2" name="Picture 1">
            <a:extLst>
              <a:ext uri="{FF2B5EF4-FFF2-40B4-BE49-F238E27FC236}">
                <a16:creationId xmlns:a16="http://schemas.microsoft.com/office/drawing/2014/main" id="{FEC2B6CF-F8F3-9A55-6996-1BD34B0D72D9}"/>
              </a:ext>
            </a:extLst>
          </p:cNvPr>
          <p:cNvPicPr>
            <a:picLocks noChangeAspect="1"/>
          </p:cNvPicPr>
          <p:nvPr/>
        </p:nvPicPr>
        <p:blipFill rotWithShape="1">
          <a:blip r:embed="rId2">
            <a:extLst>
              <a:ext uri="{28A0092B-C50C-407E-A947-70E740481C1C}">
                <a14:useLocalDpi xmlns:a14="http://schemas.microsoft.com/office/drawing/2010/main" val="0"/>
              </a:ext>
            </a:extLst>
          </a:blip>
          <a:srcRect l="1848" t="7419" b="15636"/>
          <a:stretch/>
        </p:blipFill>
        <p:spPr>
          <a:xfrm>
            <a:off x="-1" y="1583635"/>
            <a:ext cx="12192001" cy="5274365"/>
          </a:xfrm>
          <a:prstGeom prst="rect">
            <a:avLst/>
          </a:prstGeom>
        </p:spPr>
      </p:pic>
      <p:pic>
        <p:nvPicPr>
          <p:cNvPr id="5" name="Picture 4">
            <a:extLst>
              <a:ext uri="{FF2B5EF4-FFF2-40B4-BE49-F238E27FC236}">
                <a16:creationId xmlns:a16="http://schemas.microsoft.com/office/drawing/2014/main" id="{725F37F3-3BC2-37B9-68EA-D3D16B34820E}"/>
              </a:ext>
            </a:extLst>
          </p:cNvPr>
          <p:cNvPicPr>
            <a:picLocks noChangeAspect="1"/>
          </p:cNvPicPr>
          <p:nvPr/>
        </p:nvPicPr>
        <p:blipFill rotWithShape="1">
          <a:blip r:embed="rId3">
            <a:extLst>
              <a:ext uri="{28A0092B-C50C-407E-A947-70E740481C1C}">
                <a14:useLocalDpi xmlns:a14="http://schemas.microsoft.com/office/drawing/2010/main" val="0"/>
              </a:ext>
            </a:extLst>
          </a:blip>
          <a:srcRect l="1848" t="73441" b="16699"/>
          <a:stretch/>
        </p:blipFill>
        <p:spPr>
          <a:xfrm>
            <a:off x="-1" y="675861"/>
            <a:ext cx="12192001" cy="795130"/>
          </a:xfrm>
          <a:prstGeom prst="rect">
            <a:avLst/>
          </a:prstGeom>
        </p:spPr>
      </p:pic>
      <p:sp>
        <p:nvSpPr>
          <p:cNvPr id="6" name="Rectangle 5">
            <a:extLst>
              <a:ext uri="{FF2B5EF4-FFF2-40B4-BE49-F238E27FC236}">
                <a16:creationId xmlns:a16="http://schemas.microsoft.com/office/drawing/2014/main" id="{309636CE-3D7B-46B3-E5B1-970198E9B688}"/>
              </a:ext>
            </a:extLst>
          </p:cNvPr>
          <p:cNvSpPr/>
          <p:nvPr/>
        </p:nvSpPr>
        <p:spPr>
          <a:xfrm>
            <a:off x="119270" y="1444487"/>
            <a:ext cx="12072730" cy="139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34083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4C91F-E4C5-6C96-734A-49A6869DE782}"/>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How to check and create new branch</a:t>
            </a:r>
            <a:endParaRPr lang="en-IN" sz="2400" b="1" dirty="0"/>
          </a:p>
        </p:txBody>
      </p:sp>
      <p:pic>
        <p:nvPicPr>
          <p:cNvPr id="7" name="Picture 6">
            <a:extLst>
              <a:ext uri="{FF2B5EF4-FFF2-40B4-BE49-F238E27FC236}">
                <a16:creationId xmlns:a16="http://schemas.microsoft.com/office/drawing/2014/main" id="{480FB1E6-BF97-CEBC-8B48-B73835CA91CB}"/>
              </a:ext>
            </a:extLst>
          </p:cNvPr>
          <p:cNvPicPr>
            <a:picLocks noChangeAspect="1"/>
          </p:cNvPicPr>
          <p:nvPr/>
        </p:nvPicPr>
        <p:blipFill rotWithShape="1">
          <a:blip r:embed="rId2">
            <a:extLst>
              <a:ext uri="{28A0092B-C50C-407E-A947-70E740481C1C}">
                <a14:useLocalDpi xmlns:a14="http://schemas.microsoft.com/office/drawing/2010/main" val="0"/>
              </a:ext>
            </a:extLst>
          </a:blip>
          <a:srcRect t="4229" r="21522" b="15346"/>
          <a:stretch/>
        </p:blipFill>
        <p:spPr>
          <a:xfrm>
            <a:off x="0" y="672548"/>
            <a:ext cx="12192000" cy="6185452"/>
          </a:xfrm>
          <a:prstGeom prst="rect">
            <a:avLst/>
          </a:prstGeom>
        </p:spPr>
      </p:pic>
    </p:spTree>
    <p:extLst>
      <p:ext uri="{BB962C8B-B14F-4D97-AF65-F5344CB8AC3E}">
        <p14:creationId xmlns:p14="http://schemas.microsoft.com/office/powerpoint/2010/main" val="288170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3D1F9-3C55-6CBC-F2D8-7026086DD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357"/>
            <a:ext cx="12192000" cy="6206969"/>
          </a:xfrm>
          <a:prstGeom prst="rect">
            <a:avLst/>
          </a:prstGeom>
        </p:spPr>
      </p:pic>
      <p:sp>
        <p:nvSpPr>
          <p:cNvPr id="4" name="Rectangle 3">
            <a:extLst>
              <a:ext uri="{FF2B5EF4-FFF2-40B4-BE49-F238E27FC236}">
                <a16:creationId xmlns:a16="http://schemas.microsoft.com/office/drawing/2014/main" id="{9BF9685C-59BB-70EC-867A-E17ABFBD9B55}"/>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this code is part of slave</a:t>
            </a:r>
            <a:endParaRPr lang="en-IN" sz="2400" b="1" dirty="0"/>
          </a:p>
        </p:txBody>
      </p:sp>
    </p:spTree>
    <p:extLst>
      <p:ext uri="{BB962C8B-B14F-4D97-AF65-F5344CB8AC3E}">
        <p14:creationId xmlns:p14="http://schemas.microsoft.com/office/powerpoint/2010/main" val="2692789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33E4E3-AD88-1520-2B38-22AC88AA21D5}"/>
              </a:ext>
            </a:extLst>
          </p:cNvPr>
          <p:cNvPicPr>
            <a:picLocks noChangeAspect="1"/>
          </p:cNvPicPr>
          <p:nvPr/>
        </p:nvPicPr>
        <p:blipFill rotWithShape="1">
          <a:blip r:embed="rId2">
            <a:extLst>
              <a:ext uri="{28A0092B-C50C-407E-A947-70E740481C1C}">
                <a14:useLocalDpi xmlns:a14="http://schemas.microsoft.com/office/drawing/2010/main" val="0"/>
              </a:ext>
            </a:extLst>
          </a:blip>
          <a:srcRect t="5002" r="21304" b="15152"/>
          <a:stretch/>
        </p:blipFill>
        <p:spPr>
          <a:xfrm>
            <a:off x="-1" y="1"/>
            <a:ext cx="12192001" cy="6830690"/>
          </a:xfrm>
          <a:prstGeom prst="rect">
            <a:avLst/>
          </a:prstGeom>
        </p:spPr>
      </p:pic>
    </p:spTree>
    <p:extLst>
      <p:ext uri="{BB962C8B-B14F-4D97-AF65-F5344CB8AC3E}">
        <p14:creationId xmlns:p14="http://schemas.microsoft.com/office/powerpoint/2010/main" val="1752170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42EBFF-B91A-0B1C-9177-DDD1852A1667}"/>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if you go in the master branch you can see no change in this branch code file</a:t>
            </a:r>
            <a:endParaRPr lang="en-IN" sz="2400" b="1" dirty="0"/>
          </a:p>
        </p:txBody>
      </p:sp>
      <p:pic>
        <p:nvPicPr>
          <p:cNvPr id="4" name="Picture 3">
            <a:extLst>
              <a:ext uri="{FF2B5EF4-FFF2-40B4-BE49-F238E27FC236}">
                <a16:creationId xmlns:a16="http://schemas.microsoft.com/office/drawing/2014/main" id="{F6A1E0FB-1946-A245-1C37-CA4E5A6F0DF7}"/>
              </a:ext>
            </a:extLst>
          </p:cNvPr>
          <p:cNvPicPr>
            <a:picLocks noChangeAspect="1"/>
          </p:cNvPicPr>
          <p:nvPr/>
        </p:nvPicPr>
        <p:blipFill rotWithShape="1">
          <a:blip r:embed="rId2">
            <a:extLst>
              <a:ext uri="{28A0092B-C50C-407E-A947-70E740481C1C}">
                <a14:useLocalDpi xmlns:a14="http://schemas.microsoft.com/office/drawing/2010/main" val="0"/>
              </a:ext>
            </a:extLst>
          </a:blip>
          <a:srcRect t="4253" r="22065" b="15708"/>
          <a:stretch/>
        </p:blipFill>
        <p:spPr>
          <a:xfrm>
            <a:off x="0" y="675861"/>
            <a:ext cx="7401771" cy="4273826"/>
          </a:xfrm>
          <a:prstGeom prst="rect">
            <a:avLst/>
          </a:prstGeom>
        </p:spPr>
      </p:pic>
      <p:pic>
        <p:nvPicPr>
          <p:cNvPr id="7" name="Picture 6">
            <a:extLst>
              <a:ext uri="{FF2B5EF4-FFF2-40B4-BE49-F238E27FC236}">
                <a16:creationId xmlns:a16="http://schemas.microsoft.com/office/drawing/2014/main" id="{D40643D1-E7C2-E429-9F7D-775BD2A4FB9A}"/>
              </a:ext>
            </a:extLst>
          </p:cNvPr>
          <p:cNvPicPr>
            <a:picLocks noChangeAspect="1"/>
          </p:cNvPicPr>
          <p:nvPr/>
        </p:nvPicPr>
        <p:blipFill rotWithShape="1">
          <a:blip r:embed="rId3">
            <a:extLst>
              <a:ext uri="{28A0092B-C50C-407E-A947-70E740481C1C}">
                <a14:useLocalDpi xmlns:a14="http://schemas.microsoft.com/office/drawing/2010/main" val="0"/>
              </a:ext>
            </a:extLst>
          </a:blip>
          <a:srcRect r="45326" b="37650"/>
          <a:stretch/>
        </p:blipFill>
        <p:spPr>
          <a:xfrm>
            <a:off x="5526157" y="2584174"/>
            <a:ext cx="6665843" cy="4273826"/>
          </a:xfrm>
          <a:prstGeom prst="rect">
            <a:avLst/>
          </a:prstGeom>
        </p:spPr>
      </p:pic>
      <p:sp>
        <p:nvSpPr>
          <p:cNvPr id="8" name="Rectangle 7">
            <a:extLst>
              <a:ext uri="{FF2B5EF4-FFF2-40B4-BE49-F238E27FC236}">
                <a16:creationId xmlns:a16="http://schemas.microsoft.com/office/drawing/2014/main" id="{565E8C31-CF68-0FA3-3778-10646B06114A}"/>
              </a:ext>
            </a:extLst>
          </p:cNvPr>
          <p:cNvSpPr/>
          <p:nvPr/>
        </p:nvSpPr>
        <p:spPr>
          <a:xfrm>
            <a:off x="7401770" y="675861"/>
            <a:ext cx="4790229" cy="1908313"/>
          </a:xfrm>
          <a:prstGeom prst="rect">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Only Sachin is showing</a:t>
            </a:r>
          </a:p>
          <a:p>
            <a:pPr algn="ctr"/>
            <a:r>
              <a:rPr lang="en-US" b="1" dirty="0"/>
              <a:t>Because of changes we have done in the slave branch that are happening within that branch while both working on the same file that’s the best part of that</a:t>
            </a:r>
            <a:endParaRPr lang="en-IN" b="1" dirty="0"/>
          </a:p>
        </p:txBody>
      </p:sp>
      <p:sp>
        <p:nvSpPr>
          <p:cNvPr id="9" name="Rectangle 8">
            <a:extLst>
              <a:ext uri="{FF2B5EF4-FFF2-40B4-BE49-F238E27FC236}">
                <a16:creationId xmlns:a16="http://schemas.microsoft.com/office/drawing/2014/main" id="{7E46F453-F54A-09C4-3E54-517F9D31538C}"/>
              </a:ext>
            </a:extLst>
          </p:cNvPr>
          <p:cNvSpPr/>
          <p:nvPr/>
        </p:nvSpPr>
        <p:spPr>
          <a:xfrm>
            <a:off x="0" y="4949687"/>
            <a:ext cx="5526157" cy="19083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1865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5A3CD-92BF-A61B-B914-4EBD347CDB8B}"/>
              </a:ext>
            </a:extLst>
          </p:cNvPr>
          <p:cNvPicPr>
            <a:picLocks noChangeAspect="1"/>
          </p:cNvPicPr>
          <p:nvPr/>
        </p:nvPicPr>
        <p:blipFill rotWithShape="1">
          <a:blip r:embed="rId2">
            <a:extLst>
              <a:ext uri="{28A0092B-C50C-407E-A947-70E740481C1C}">
                <a14:useLocalDpi xmlns:a14="http://schemas.microsoft.com/office/drawing/2010/main" val="0"/>
              </a:ext>
            </a:extLst>
          </a:blip>
          <a:srcRect t="8095" r="23587" b="15539"/>
          <a:stretch/>
        </p:blipFill>
        <p:spPr>
          <a:xfrm>
            <a:off x="2319130" y="2710469"/>
            <a:ext cx="9872870" cy="4147531"/>
          </a:xfrm>
          <a:prstGeom prst="rect">
            <a:avLst/>
          </a:prstGeom>
        </p:spPr>
      </p:pic>
      <p:pic>
        <p:nvPicPr>
          <p:cNvPr id="5" name="Picture 4">
            <a:extLst>
              <a:ext uri="{FF2B5EF4-FFF2-40B4-BE49-F238E27FC236}">
                <a16:creationId xmlns:a16="http://schemas.microsoft.com/office/drawing/2014/main" id="{19DE5957-BA63-0457-2E93-BF03D908B7EB}"/>
              </a:ext>
            </a:extLst>
          </p:cNvPr>
          <p:cNvPicPr>
            <a:picLocks noChangeAspect="1"/>
          </p:cNvPicPr>
          <p:nvPr/>
        </p:nvPicPr>
        <p:blipFill rotWithShape="1">
          <a:blip r:embed="rId3">
            <a:extLst>
              <a:ext uri="{28A0092B-C50C-407E-A947-70E740481C1C}">
                <a14:useLocalDpi xmlns:a14="http://schemas.microsoft.com/office/drawing/2010/main" val="0"/>
              </a:ext>
            </a:extLst>
          </a:blip>
          <a:srcRect l="136" t="3069" r="47718" b="41445"/>
          <a:stretch/>
        </p:blipFill>
        <p:spPr>
          <a:xfrm>
            <a:off x="0" y="0"/>
            <a:ext cx="4797287" cy="2751205"/>
          </a:xfrm>
          <a:prstGeom prst="rect">
            <a:avLst/>
          </a:prstGeom>
        </p:spPr>
      </p:pic>
      <p:sp>
        <p:nvSpPr>
          <p:cNvPr id="7" name="Rectangle 6">
            <a:extLst>
              <a:ext uri="{FF2B5EF4-FFF2-40B4-BE49-F238E27FC236}">
                <a16:creationId xmlns:a16="http://schemas.microsoft.com/office/drawing/2014/main" id="{02B613F7-BD47-7C50-C381-77BBAE292115}"/>
              </a:ext>
            </a:extLst>
          </p:cNvPr>
          <p:cNvSpPr/>
          <p:nvPr/>
        </p:nvSpPr>
        <p:spPr>
          <a:xfrm>
            <a:off x="4744278" y="-1"/>
            <a:ext cx="7394713" cy="27104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Now we have made changes again in the master branch</a:t>
            </a:r>
          </a:p>
        </p:txBody>
      </p:sp>
      <p:sp>
        <p:nvSpPr>
          <p:cNvPr id="8" name="Rectangle 7">
            <a:extLst>
              <a:ext uri="{FF2B5EF4-FFF2-40B4-BE49-F238E27FC236}">
                <a16:creationId xmlns:a16="http://schemas.microsoft.com/office/drawing/2014/main" id="{97D68997-7D0B-38F7-A69C-8FA9FF532BFC}"/>
              </a:ext>
            </a:extLst>
          </p:cNvPr>
          <p:cNvSpPr/>
          <p:nvPr/>
        </p:nvSpPr>
        <p:spPr>
          <a:xfrm>
            <a:off x="1" y="2751206"/>
            <a:ext cx="2319130" cy="41067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58848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E798-4235-759A-B26F-26E514F13B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644EDD-F90A-D4E5-664C-AE493EDD41C2}"/>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0D41484-F0AE-6350-0996-110775C96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182405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A5E0B0-70D7-6575-9EED-E17EACE13D0E}"/>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we are going to merge and we should merge from the master branch.</a:t>
            </a:r>
          </a:p>
          <a:p>
            <a:pPr algn="ctr"/>
            <a:r>
              <a:rPr lang="en-US" sz="2400" b="1" dirty="0"/>
              <a:t>Command is “git merge slave(command name which you want </a:t>
            </a:r>
            <a:r>
              <a:rPr lang="en-US" sz="2400" b="1" dirty="0" err="1"/>
              <a:t>ot</a:t>
            </a:r>
            <a:r>
              <a:rPr lang="en-US" sz="2400" b="1" dirty="0"/>
              <a:t> merge)”</a:t>
            </a:r>
            <a:endParaRPr lang="en-IN" sz="2400" b="1" dirty="0"/>
          </a:p>
        </p:txBody>
      </p:sp>
      <p:pic>
        <p:nvPicPr>
          <p:cNvPr id="4" name="Picture 3">
            <a:extLst>
              <a:ext uri="{FF2B5EF4-FFF2-40B4-BE49-F238E27FC236}">
                <a16:creationId xmlns:a16="http://schemas.microsoft.com/office/drawing/2014/main" id="{3F81FEB3-25F6-CE3D-BF04-4113CA477744}"/>
              </a:ext>
            </a:extLst>
          </p:cNvPr>
          <p:cNvPicPr>
            <a:picLocks noChangeAspect="1"/>
          </p:cNvPicPr>
          <p:nvPr/>
        </p:nvPicPr>
        <p:blipFill rotWithShape="1">
          <a:blip r:embed="rId2">
            <a:extLst>
              <a:ext uri="{28A0092B-C50C-407E-A947-70E740481C1C}">
                <a14:useLocalDpi xmlns:a14="http://schemas.microsoft.com/office/drawing/2010/main" val="0"/>
              </a:ext>
            </a:extLst>
          </a:blip>
          <a:srcRect l="1007" t="63091" r="21419" b="10827"/>
          <a:stretch/>
        </p:blipFill>
        <p:spPr>
          <a:xfrm>
            <a:off x="0" y="675861"/>
            <a:ext cx="9457899" cy="1787858"/>
          </a:xfrm>
          <a:prstGeom prst="rect">
            <a:avLst/>
          </a:prstGeom>
        </p:spPr>
      </p:pic>
      <p:pic>
        <p:nvPicPr>
          <p:cNvPr id="6" name="Picture 5">
            <a:extLst>
              <a:ext uri="{FF2B5EF4-FFF2-40B4-BE49-F238E27FC236}">
                <a16:creationId xmlns:a16="http://schemas.microsoft.com/office/drawing/2014/main" id="{203018BF-9A5E-64A5-5D2C-053D1763BD91}"/>
              </a:ext>
            </a:extLst>
          </p:cNvPr>
          <p:cNvPicPr>
            <a:picLocks noChangeAspect="1"/>
          </p:cNvPicPr>
          <p:nvPr/>
        </p:nvPicPr>
        <p:blipFill rotWithShape="1">
          <a:blip r:embed="rId3">
            <a:extLst>
              <a:ext uri="{28A0092B-C50C-407E-A947-70E740481C1C}">
                <a14:useLocalDpi xmlns:a14="http://schemas.microsoft.com/office/drawing/2010/main" val="0"/>
              </a:ext>
            </a:extLst>
          </a:blip>
          <a:srcRect r="20870" b="27677"/>
          <a:stretch/>
        </p:blipFill>
        <p:spPr>
          <a:xfrm>
            <a:off x="0" y="2463719"/>
            <a:ext cx="9457899" cy="4394281"/>
          </a:xfrm>
          <a:prstGeom prst="rect">
            <a:avLst/>
          </a:prstGeom>
        </p:spPr>
      </p:pic>
      <p:sp>
        <p:nvSpPr>
          <p:cNvPr id="7" name="Rectangle 6">
            <a:extLst>
              <a:ext uri="{FF2B5EF4-FFF2-40B4-BE49-F238E27FC236}">
                <a16:creationId xmlns:a16="http://schemas.microsoft.com/office/drawing/2014/main" id="{5A688E27-B2BD-27AB-3CC6-EF34D16E7F0C}"/>
              </a:ext>
            </a:extLst>
          </p:cNvPr>
          <p:cNvSpPr/>
          <p:nvPr/>
        </p:nvSpPr>
        <p:spPr>
          <a:xfrm>
            <a:off x="9356036" y="659296"/>
            <a:ext cx="2835964" cy="61987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2172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80CF6-17D0-381E-BFC4-6362DD0CAD92}"/>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we can simply remove the conflict code and saved</a:t>
            </a:r>
          </a:p>
          <a:p>
            <a:pPr algn="ctr"/>
            <a:r>
              <a:rPr lang="en-US" sz="2400" b="1" dirty="0"/>
              <a:t> after discussed to their respective owner and commit –m ‘commit conflict resolved”</a:t>
            </a:r>
          </a:p>
        </p:txBody>
      </p:sp>
      <p:pic>
        <p:nvPicPr>
          <p:cNvPr id="6" name="Picture 5">
            <a:extLst>
              <a:ext uri="{FF2B5EF4-FFF2-40B4-BE49-F238E27FC236}">
                <a16:creationId xmlns:a16="http://schemas.microsoft.com/office/drawing/2014/main" id="{CF865AFB-6BB6-3F38-054A-196535238D04}"/>
              </a:ext>
            </a:extLst>
          </p:cNvPr>
          <p:cNvPicPr>
            <a:picLocks noChangeAspect="1"/>
          </p:cNvPicPr>
          <p:nvPr/>
        </p:nvPicPr>
        <p:blipFill rotWithShape="1">
          <a:blip r:embed="rId2">
            <a:extLst>
              <a:ext uri="{28A0092B-C50C-407E-A947-70E740481C1C}">
                <a14:useLocalDpi xmlns:a14="http://schemas.microsoft.com/office/drawing/2010/main" val="0"/>
              </a:ext>
            </a:extLst>
          </a:blip>
          <a:srcRect l="1195" t="25956" r="21631" b="50071"/>
          <a:stretch/>
        </p:blipFill>
        <p:spPr>
          <a:xfrm>
            <a:off x="-1" y="4823792"/>
            <a:ext cx="9634331" cy="2034207"/>
          </a:xfrm>
          <a:prstGeom prst="rect">
            <a:avLst/>
          </a:prstGeom>
        </p:spPr>
      </p:pic>
      <p:pic>
        <p:nvPicPr>
          <p:cNvPr id="8" name="Picture 7">
            <a:extLst>
              <a:ext uri="{FF2B5EF4-FFF2-40B4-BE49-F238E27FC236}">
                <a16:creationId xmlns:a16="http://schemas.microsoft.com/office/drawing/2014/main" id="{8BF7B3A4-DEFF-42F3-FC89-CD73794B921A}"/>
              </a:ext>
            </a:extLst>
          </p:cNvPr>
          <p:cNvPicPr>
            <a:picLocks noChangeAspect="1"/>
          </p:cNvPicPr>
          <p:nvPr/>
        </p:nvPicPr>
        <p:blipFill rotWithShape="1">
          <a:blip r:embed="rId3">
            <a:extLst>
              <a:ext uri="{28A0092B-C50C-407E-A947-70E740481C1C}">
                <a14:useLocalDpi xmlns:a14="http://schemas.microsoft.com/office/drawing/2010/main" val="0"/>
              </a:ext>
            </a:extLst>
          </a:blip>
          <a:srcRect t="2683" r="21739" b="36805"/>
          <a:stretch/>
        </p:blipFill>
        <p:spPr>
          <a:xfrm>
            <a:off x="0" y="675861"/>
            <a:ext cx="9541565" cy="4147932"/>
          </a:xfrm>
          <a:prstGeom prst="rect">
            <a:avLst/>
          </a:prstGeom>
        </p:spPr>
      </p:pic>
      <p:sp>
        <p:nvSpPr>
          <p:cNvPr id="9" name="Rectangle 8">
            <a:extLst>
              <a:ext uri="{FF2B5EF4-FFF2-40B4-BE49-F238E27FC236}">
                <a16:creationId xmlns:a16="http://schemas.microsoft.com/office/drawing/2014/main" id="{D1E82C09-13A8-2490-99F8-8B340AA4A5EC}"/>
              </a:ext>
            </a:extLst>
          </p:cNvPr>
          <p:cNvSpPr/>
          <p:nvPr/>
        </p:nvSpPr>
        <p:spPr>
          <a:xfrm>
            <a:off x="9541564" y="675861"/>
            <a:ext cx="2650436" cy="64670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0534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654876-6CD0-4D34-53E7-15D6B074338D}"/>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we finally branch has done their work so we can now delete that branch</a:t>
            </a:r>
          </a:p>
        </p:txBody>
      </p:sp>
      <p:pic>
        <p:nvPicPr>
          <p:cNvPr id="4" name="Picture 3">
            <a:extLst>
              <a:ext uri="{FF2B5EF4-FFF2-40B4-BE49-F238E27FC236}">
                <a16:creationId xmlns:a16="http://schemas.microsoft.com/office/drawing/2014/main" id="{C128D8ED-0D05-FA4C-3A34-6333C240D7B5}"/>
              </a:ext>
            </a:extLst>
          </p:cNvPr>
          <p:cNvPicPr>
            <a:picLocks noChangeAspect="1"/>
          </p:cNvPicPr>
          <p:nvPr/>
        </p:nvPicPr>
        <p:blipFill rotWithShape="1">
          <a:blip r:embed="rId2">
            <a:extLst>
              <a:ext uri="{28A0092B-C50C-407E-A947-70E740481C1C}">
                <a14:useLocalDpi xmlns:a14="http://schemas.microsoft.com/office/drawing/2010/main" val="0"/>
              </a:ext>
            </a:extLst>
          </a:blip>
          <a:srcRect l="1087" t="51804" r="21979" b="10899"/>
          <a:stretch/>
        </p:blipFill>
        <p:spPr>
          <a:xfrm>
            <a:off x="0" y="675861"/>
            <a:ext cx="12192000" cy="2908851"/>
          </a:xfrm>
          <a:prstGeom prst="rect">
            <a:avLst/>
          </a:prstGeom>
        </p:spPr>
      </p:pic>
    </p:spTree>
    <p:extLst>
      <p:ext uri="{BB962C8B-B14F-4D97-AF65-F5344CB8AC3E}">
        <p14:creationId xmlns:p14="http://schemas.microsoft.com/office/powerpoint/2010/main" val="312845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E80A1-6A8A-9EF5-B3C3-A914EFB4B775}"/>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Fast forward merging</a:t>
            </a:r>
          </a:p>
        </p:txBody>
      </p:sp>
      <p:pic>
        <p:nvPicPr>
          <p:cNvPr id="4" name="Picture 3">
            <a:extLst>
              <a:ext uri="{FF2B5EF4-FFF2-40B4-BE49-F238E27FC236}">
                <a16:creationId xmlns:a16="http://schemas.microsoft.com/office/drawing/2014/main" id="{A755B23E-A3F6-E10F-349C-C604BE0CCB6A}"/>
              </a:ext>
            </a:extLst>
          </p:cNvPr>
          <p:cNvPicPr>
            <a:picLocks noChangeAspect="1"/>
          </p:cNvPicPr>
          <p:nvPr/>
        </p:nvPicPr>
        <p:blipFill rotWithShape="1">
          <a:blip r:embed="rId2">
            <a:extLst>
              <a:ext uri="{28A0092B-C50C-407E-A947-70E740481C1C}">
                <a14:useLocalDpi xmlns:a14="http://schemas.microsoft.com/office/drawing/2010/main" val="0"/>
              </a:ext>
            </a:extLst>
          </a:blip>
          <a:srcRect l="1438" t="67152" r="21740" b="11092"/>
          <a:stretch/>
        </p:blipFill>
        <p:spPr>
          <a:xfrm>
            <a:off x="-22852" y="675861"/>
            <a:ext cx="7771606" cy="1311962"/>
          </a:xfrm>
          <a:prstGeom prst="rect">
            <a:avLst/>
          </a:prstGeom>
        </p:spPr>
      </p:pic>
      <p:pic>
        <p:nvPicPr>
          <p:cNvPr id="6" name="Picture 5">
            <a:extLst>
              <a:ext uri="{FF2B5EF4-FFF2-40B4-BE49-F238E27FC236}">
                <a16:creationId xmlns:a16="http://schemas.microsoft.com/office/drawing/2014/main" id="{EBC1582C-5AC7-466B-CC3F-65D9965E2E89}"/>
              </a:ext>
            </a:extLst>
          </p:cNvPr>
          <p:cNvPicPr>
            <a:picLocks noChangeAspect="1"/>
          </p:cNvPicPr>
          <p:nvPr/>
        </p:nvPicPr>
        <p:blipFill rotWithShape="1">
          <a:blip r:embed="rId3">
            <a:extLst>
              <a:ext uri="{28A0092B-C50C-407E-A947-70E740481C1C}">
                <a14:useLocalDpi xmlns:a14="http://schemas.microsoft.com/office/drawing/2010/main" val="0"/>
              </a:ext>
            </a:extLst>
          </a:blip>
          <a:srcRect r="46809" b="41313"/>
          <a:stretch/>
        </p:blipFill>
        <p:spPr>
          <a:xfrm>
            <a:off x="-1" y="1987826"/>
            <a:ext cx="5989983" cy="2882352"/>
          </a:xfrm>
          <a:prstGeom prst="rect">
            <a:avLst/>
          </a:prstGeom>
        </p:spPr>
      </p:pic>
      <p:pic>
        <p:nvPicPr>
          <p:cNvPr id="8" name="Picture 7">
            <a:extLst>
              <a:ext uri="{FF2B5EF4-FFF2-40B4-BE49-F238E27FC236}">
                <a16:creationId xmlns:a16="http://schemas.microsoft.com/office/drawing/2014/main" id="{66C0BFEB-F00D-6DAF-FDAF-D4F692395FEC}"/>
              </a:ext>
            </a:extLst>
          </p:cNvPr>
          <p:cNvPicPr>
            <a:picLocks noChangeAspect="1"/>
          </p:cNvPicPr>
          <p:nvPr/>
        </p:nvPicPr>
        <p:blipFill rotWithShape="1">
          <a:blip r:embed="rId4">
            <a:extLst>
              <a:ext uri="{28A0092B-C50C-407E-A947-70E740481C1C}">
                <a14:useLocalDpi xmlns:a14="http://schemas.microsoft.com/office/drawing/2010/main" val="0"/>
              </a:ext>
            </a:extLst>
          </a:blip>
          <a:srcRect l="1" t="2753" r="46808" b="36735"/>
          <a:stretch/>
        </p:blipFill>
        <p:spPr>
          <a:xfrm>
            <a:off x="5989983" y="1987824"/>
            <a:ext cx="6202018" cy="2882353"/>
          </a:xfrm>
          <a:prstGeom prst="rect">
            <a:avLst/>
          </a:prstGeom>
        </p:spPr>
      </p:pic>
      <p:sp>
        <p:nvSpPr>
          <p:cNvPr id="9" name="Rectangle 8">
            <a:extLst>
              <a:ext uri="{FF2B5EF4-FFF2-40B4-BE49-F238E27FC236}">
                <a16:creationId xmlns:a16="http://schemas.microsoft.com/office/drawing/2014/main" id="{6B32A458-6C8C-0017-B24B-EA666AD963BD}"/>
              </a:ext>
            </a:extLst>
          </p:cNvPr>
          <p:cNvSpPr/>
          <p:nvPr/>
        </p:nvSpPr>
        <p:spPr>
          <a:xfrm>
            <a:off x="7748754" y="675860"/>
            <a:ext cx="4443246" cy="13119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Let’s make a new branch slave and make changes in the code it’s all happening in slave branch only.</a:t>
            </a:r>
            <a:endParaRPr lang="en-IN" dirty="0"/>
          </a:p>
        </p:txBody>
      </p:sp>
      <p:sp>
        <p:nvSpPr>
          <p:cNvPr id="10" name="Arrow: Right 9">
            <a:extLst>
              <a:ext uri="{FF2B5EF4-FFF2-40B4-BE49-F238E27FC236}">
                <a16:creationId xmlns:a16="http://schemas.microsoft.com/office/drawing/2014/main" id="{11FA61EA-B4D4-81D6-3A24-01471BF1FFE7}"/>
              </a:ext>
            </a:extLst>
          </p:cNvPr>
          <p:cNvSpPr/>
          <p:nvPr/>
        </p:nvSpPr>
        <p:spPr>
          <a:xfrm>
            <a:off x="5519530" y="3551583"/>
            <a:ext cx="1152939" cy="477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A9EE7AF-9F90-5F89-6487-8D86DE6DF808}"/>
              </a:ext>
            </a:extLst>
          </p:cNvPr>
          <p:cNvPicPr>
            <a:picLocks noChangeAspect="1"/>
          </p:cNvPicPr>
          <p:nvPr/>
        </p:nvPicPr>
        <p:blipFill rotWithShape="1">
          <a:blip r:embed="rId5">
            <a:extLst>
              <a:ext uri="{28A0092B-C50C-407E-A947-70E740481C1C}">
                <a14:useLocalDpi xmlns:a14="http://schemas.microsoft.com/office/drawing/2010/main" val="0"/>
              </a:ext>
            </a:extLst>
          </a:blip>
          <a:srcRect l="1076" t="51183" r="21986" b="11117"/>
          <a:stretch/>
        </p:blipFill>
        <p:spPr>
          <a:xfrm>
            <a:off x="2825087" y="4870177"/>
            <a:ext cx="9380168" cy="1987823"/>
          </a:xfrm>
          <a:prstGeom prst="rect">
            <a:avLst/>
          </a:prstGeom>
        </p:spPr>
      </p:pic>
      <p:sp>
        <p:nvSpPr>
          <p:cNvPr id="13" name="Rectangle 12">
            <a:extLst>
              <a:ext uri="{FF2B5EF4-FFF2-40B4-BE49-F238E27FC236}">
                <a16:creationId xmlns:a16="http://schemas.microsoft.com/office/drawing/2014/main" id="{896DB07E-634F-ADC4-A26C-969A050C4679}"/>
              </a:ext>
            </a:extLst>
          </p:cNvPr>
          <p:cNvSpPr/>
          <p:nvPr/>
        </p:nvSpPr>
        <p:spPr>
          <a:xfrm>
            <a:off x="0" y="4890058"/>
            <a:ext cx="2825087" cy="1967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Now add and commit</a:t>
            </a:r>
            <a:endParaRPr lang="en-IN" dirty="0"/>
          </a:p>
        </p:txBody>
      </p:sp>
    </p:spTree>
    <p:extLst>
      <p:ext uri="{BB962C8B-B14F-4D97-AF65-F5344CB8AC3E}">
        <p14:creationId xmlns:p14="http://schemas.microsoft.com/office/powerpoint/2010/main" val="2707122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E1D9B-AD0B-878E-3115-66A256E61BC4}"/>
              </a:ext>
            </a:extLst>
          </p:cNvPr>
          <p:cNvPicPr>
            <a:picLocks noChangeAspect="1"/>
          </p:cNvPicPr>
          <p:nvPr/>
        </p:nvPicPr>
        <p:blipFill rotWithShape="1">
          <a:blip r:embed="rId2">
            <a:extLst>
              <a:ext uri="{28A0092B-C50C-407E-A947-70E740481C1C}">
                <a14:useLocalDpi xmlns:a14="http://schemas.microsoft.com/office/drawing/2010/main" val="0"/>
              </a:ext>
            </a:extLst>
          </a:blip>
          <a:srcRect l="1117" t="65878" r="21534" b="20981"/>
          <a:stretch/>
        </p:blipFill>
        <p:spPr>
          <a:xfrm>
            <a:off x="0" y="675861"/>
            <a:ext cx="12284765" cy="1179443"/>
          </a:xfrm>
          <a:prstGeom prst="rect">
            <a:avLst/>
          </a:prstGeom>
        </p:spPr>
      </p:pic>
      <p:sp>
        <p:nvSpPr>
          <p:cNvPr id="8" name="Rectangle 7">
            <a:extLst>
              <a:ext uri="{FF2B5EF4-FFF2-40B4-BE49-F238E27FC236}">
                <a16:creationId xmlns:a16="http://schemas.microsoft.com/office/drawing/2014/main" id="{A0549F8D-1BFE-A38C-CE0D-B0CD41EE54FA}"/>
              </a:ext>
            </a:extLst>
          </p:cNvPr>
          <p:cNvSpPr/>
          <p:nvPr/>
        </p:nvSpPr>
        <p:spPr>
          <a:xfrm>
            <a:off x="0" y="0"/>
            <a:ext cx="12192000" cy="6758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Now If we again go to master branch and can see no changes </a:t>
            </a:r>
            <a:r>
              <a:rPr lang="en-US" sz="2400" b="1" dirty="0" err="1"/>
              <a:t>appers</a:t>
            </a:r>
            <a:r>
              <a:rPr lang="en-US" sz="2400" b="1" dirty="0"/>
              <a:t> here’s</a:t>
            </a:r>
          </a:p>
        </p:txBody>
      </p:sp>
      <p:pic>
        <p:nvPicPr>
          <p:cNvPr id="10" name="Picture 9">
            <a:extLst>
              <a:ext uri="{FF2B5EF4-FFF2-40B4-BE49-F238E27FC236}">
                <a16:creationId xmlns:a16="http://schemas.microsoft.com/office/drawing/2014/main" id="{E78206F1-C1CC-238D-BDD8-32C0E504CF09}"/>
              </a:ext>
            </a:extLst>
          </p:cNvPr>
          <p:cNvPicPr>
            <a:picLocks noChangeAspect="1"/>
          </p:cNvPicPr>
          <p:nvPr/>
        </p:nvPicPr>
        <p:blipFill rotWithShape="1">
          <a:blip r:embed="rId3">
            <a:extLst>
              <a:ext uri="{28A0092B-C50C-407E-A947-70E740481C1C}">
                <a14:useLocalDpi xmlns:a14="http://schemas.microsoft.com/office/drawing/2010/main" val="0"/>
              </a:ext>
            </a:extLst>
          </a:blip>
          <a:srcRect r="21630" b="41445"/>
          <a:stretch/>
        </p:blipFill>
        <p:spPr>
          <a:xfrm>
            <a:off x="0" y="1855304"/>
            <a:ext cx="12192000" cy="5121550"/>
          </a:xfrm>
          <a:prstGeom prst="rect">
            <a:avLst/>
          </a:prstGeom>
        </p:spPr>
      </p:pic>
    </p:spTree>
    <p:extLst>
      <p:ext uri="{BB962C8B-B14F-4D97-AF65-F5344CB8AC3E}">
        <p14:creationId xmlns:p14="http://schemas.microsoft.com/office/powerpoint/2010/main" val="843773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53C887-88BC-92C3-2606-C86E448FFFAC}"/>
              </a:ext>
            </a:extLst>
          </p:cNvPr>
          <p:cNvPicPr>
            <a:picLocks noChangeAspect="1"/>
          </p:cNvPicPr>
          <p:nvPr/>
        </p:nvPicPr>
        <p:blipFill rotWithShape="1">
          <a:blip r:embed="rId2">
            <a:extLst>
              <a:ext uri="{28A0092B-C50C-407E-A947-70E740481C1C}">
                <a14:useLocalDpi xmlns:a14="http://schemas.microsoft.com/office/drawing/2010/main" val="0"/>
              </a:ext>
            </a:extLst>
          </a:blip>
          <a:srcRect l="811" t="55220" r="21839" b="11357"/>
          <a:stretch/>
        </p:blipFill>
        <p:spPr>
          <a:xfrm>
            <a:off x="0" y="1152938"/>
            <a:ext cx="12192000" cy="2961861"/>
          </a:xfrm>
          <a:prstGeom prst="rect">
            <a:avLst/>
          </a:prstGeom>
        </p:spPr>
      </p:pic>
      <p:pic>
        <p:nvPicPr>
          <p:cNvPr id="2" name="Picture 1">
            <a:extLst>
              <a:ext uri="{FF2B5EF4-FFF2-40B4-BE49-F238E27FC236}">
                <a16:creationId xmlns:a16="http://schemas.microsoft.com/office/drawing/2014/main" id="{3E2EE9BA-B302-C9AC-B512-B5FA9E2D7D53}"/>
              </a:ext>
            </a:extLst>
          </p:cNvPr>
          <p:cNvPicPr>
            <a:picLocks noChangeAspect="1"/>
          </p:cNvPicPr>
          <p:nvPr/>
        </p:nvPicPr>
        <p:blipFill rotWithShape="1">
          <a:blip r:embed="rId3">
            <a:extLst>
              <a:ext uri="{28A0092B-C50C-407E-A947-70E740481C1C}">
                <a14:useLocalDpi xmlns:a14="http://schemas.microsoft.com/office/drawing/2010/main" val="0"/>
              </a:ext>
            </a:extLst>
          </a:blip>
          <a:srcRect r="21367" b="38521"/>
          <a:stretch/>
        </p:blipFill>
        <p:spPr>
          <a:xfrm>
            <a:off x="3299791" y="4114799"/>
            <a:ext cx="8892209" cy="2841641"/>
          </a:xfrm>
          <a:prstGeom prst="rect">
            <a:avLst/>
          </a:prstGeom>
        </p:spPr>
      </p:pic>
      <p:sp>
        <p:nvSpPr>
          <p:cNvPr id="3" name="Rectangle 2">
            <a:extLst>
              <a:ext uri="{FF2B5EF4-FFF2-40B4-BE49-F238E27FC236}">
                <a16:creationId xmlns:a16="http://schemas.microsoft.com/office/drawing/2014/main" id="{50CE38EF-7199-F199-A3EB-77A107694547}"/>
              </a:ext>
            </a:extLst>
          </p:cNvPr>
          <p:cNvSpPr/>
          <p:nvPr/>
        </p:nvSpPr>
        <p:spPr>
          <a:xfrm>
            <a:off x="0" y="0"/>
            <a:ext cx="12192000" cy="115293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But after merging the slave we can see changes appear in master branch although the master branch has not done anything but slave branch has done even of these work like a friend went on holiday and another has done their work.</a:t>
            </a:r>
          </a:p>
        </p:txBody>
      </p:sp>
      <p:sp>
        <p:nvSpPr>
          <p:cNvPr id="4" name="Rectangle 3">
            <a:extLst>
              <a:ext uri="{FF2B5EF4-FFF2-40B4-BE49-F238E27FC236}">
                <a16:creationId xmlns:a16="http://schemas.microsoft.com/office/drawing/2014/main" id="{2AA0BC9F-7B5E-6080-BC99-F10E2297A59C}"/>
              </a:ext>
            </a:extLst>
          </p:cNvPr>
          <p:cNvSpPr/>
          <p:nvPr/>
        </p:nvSpPr>
        <p:spPr>
          <a:xfrm>
            <a:off x="0" y="4114799"/>
            <a:ext cx="3299791" cy="2841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9657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2F8365-4076-460B-A271-FE25EC1C5E89}"/>
              </a:ext>
            </a:extLst>
          </p:cNvPr>
          <p:cNvPicPr>
            <a:picLocks noChangeAspect="1"/>
          </p:cNvPicPr>
          <p:nvPr/>
        </p:nvPicPr>
        <p:blipFill rotWithShape="1">
          <a:blip r:embed="rId2">
            <a:extLst>
              <a:ext uri="{28A0092B-C50C-407E-A947-70E740481C1C}">
                <a14:useLocalDpi xmlns:a14="http://schemas.microsoft.com/office/drawing/2010/main" val="0"/>
              </a:ext>
            </a:extLst>
          </a:blip>
          <a:srcRect l="792" t="2103" r="21848" b="8578"/>
          <a:stretch/>
        </p:blipFill>
        <p:spPr>
          <a:xfrm>
            <a:off x="0" y="0"/>
            <a:ext cx="12191999" cy="6858000"/>
          </a:xfrm>
          <a:prstGeom prst="rect">
            <a:avLst/>
          </a:prstGeom>
        </p:spPr>
      </p:pic>
    </p:spTree>
    <p:extLst>
      <p:ext uri="{BB962C8B-B14F-4D97-AF65-F5344CB8AC3E}">
        <p14:creationId xmlns:p14="http://schemas.microsoft.com/office/powerpoint/2010/main" val="2441149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91DAAF-6E98-BB65-7675-7BF4039CD825}"/>
              </a:ext>
            </a:extLst>
          </p:cNvPr>
          <p:cNvSpPr/>
          <p:nvPr/>
        </p:nvSpPr>
        <p:spPr>
          <a:xfrm>
            <a:off x="0" y="0"/>
            <a:ext cx="12192000" cy="927652"/>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So the best part is to make a repository and Clone it Put the file under this folder.</a:t>
            </a:r>
          </a:p>
          <a:p>
            <a:pPr algn="ctr"/>
            <a:r>
              <a:rPr lang="en-US" sz="2800" b="1" dirty="0"/>
              <a:t>Git push origin master</a:t>
            </a:r>
            <a:endParaRPr lang="en-IN" sz="2800" b="1" dirty="0"/>
          </a:p>
        </p:txBody>
      </p:sp>
      <p:sp>
        <p:nvSpPr>
          <p:cNvPr id="6" name="Rectangle 5">
            <a:extLst>
              <a:ext uri="{FF2B5EF4-FFF2-40B4-BE49-F238E27FC236}">
                <a16:creationId xmlns:a16="http://schemas.microsoft.com/office/drawing/2014/main" id="{588C1A4F-5EC6-12F8-D39B-F3294D336452}"/>
              </a:ext>
            </a:extLst>
          </p:cNvPr>
          <p:cNvSpPr/>
          <p:nvPr/>
        </p:nvSpPr>
        <p:spPr>
          <a:xfrm>
            <a:off x="0" y="3429000"/>
            <a:ext cx="12192000" cy="927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END</a:t>
            </a:r>
            <a:endParaRPr lang="en-IN" sz="6000" b="1" dirty="0"/>
          </a:p>
        </p:txBody>
      </p:sp>
    </p:spTree>
    <p:extLst>
      <p:ext uri="{BB962C8B-B14F-4D97-AF65-F5344CB8AC3E}">
        <p14:creationId xmlns:p14="http://schemas.microsoft.com/office/powerpoint/2010/main" val="2339679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91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30D9-C39C-C5F4-9209-3B19FB1A40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C267E6-1C1B-A703-A923-714B78B9DC92}"/>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6EDB809D-0CC6-DCF6-5AE1-DBE3A9CB1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392735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64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E1C5-6664-75DF-6D12-EC6CE6EB2A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C31A5F-02F1-7708-EE66-C40312A7C9F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42D139EA-CD47-50D0-2E0A-F6109EA888B0}"/>
              </a:ext>
            </a:extLst>
          </p:cNvPr>
          <p:cNvPicPr>
            <a:picLocks noChangeAspect="1"/>
          </p:cNvPicPr>
          <p:nvPr/>
        </p:nvPicPr>
        <p:blipFill rotWithShape="1">
          <a:blip r:embed="rId2">
            <a:extLst>
              <a:ext uri="{28A0092B-C50C-407E-A947-70E740481C1C}">
                <a14:useLocalDpi xmlns:a14="http://schemas.microsoft.com/office/drawing/2010/main" val="0"/>
              </a:ext>
            </a:extLst>
          </a:blip>
          <a:srcRect t="9886" b="9936"/>
          <a:stretch/>
        </p:blipFill>
        <p:spPr>
          <a:xfrm>
            <a:off x="0" y="0"/>
            <a:ext cx="12192000" cy="6858000"/>
          </a:xfrm>
          <a:prstGeom prst="rect">
            <a:avLst/>
          </a:prstGeom>
        </p:spPr>
      </p:pic>
    </p:spTree>
    <p:extLst>
      <p:ext uri="{BB962C8B-B14F-4D97-AF65-F5344CB8AC3E}">
        <p14:creationId xmlns:p14="http://schemas.microsoft.com/office/powerpoint/2010/main" val="305463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C68D-1175-29EB-2417-A2183D0BF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408172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F66E9-B0DA-871A-B57F-DB56558A5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0"/>
            <a:ext cx="12192000" cy="6854653"/>
          </a:xfrm>
          <a:prstGeom prst="rect">
            <a:avLst/>
          </a:prstGeom>
        </p:spPr>
      </p:pic>
    </p:spTree>
    <p:extLst>
      <p:ext uri="{BB962C8B-B14F-4D97-AF65-F5344CB8AC3E}">
        <p14:creationId xmlns:p14="http://schemas.microsoft.com/office/powerpoint/2010/main" val="174998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700771-B721-0D28-9F38-7012C1690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423415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6DE11-1306-910F-80D1-14EC8F640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564658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352</Words>
  <Application>Microsoft Office PowerPoint</Application>
  <PresentationFormat>Widescreen</PresentationFormat>
  <Paragraphs>26</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Yadav</dc:creator>
  <cp:lastModifiedBy>Abhishek Yadav</cp:lastModifiedBy>
  <cp:revision>1</cp:revision>
  <dcterms:created xsi:type="dcterms:W3CDTF">2024-03-09T06:48:51Z</dcterms:created>
  <dcterms:modified xsi:type="dcterms:W3CDTF">2024-03-09T13:36:36Z</dcterms:modified>
</cp:coreProperties>
</file>